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DCE7"/>
    <a:srgbClr val="BDE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EC35-B6B3-4C45-9744-E885683B9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7F3DF-267C-46B7-9691-6ABA48B6E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594E9-B233-4A39-AF47-99A5599A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889D-8A75-4AC0-B3E4-7CD5A9EF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5D36F-7663-4D0A-BB39-FF5D1ADF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0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7FF6-8F23-4E66-98E6-04F39E897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A650E4-7C19-4A0E-851C-5D9348F7E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83384-992C-48A0-BDF8-18E2AFE5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07C5C-1292-4880-A8F4-E08D7D6D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E24D5-7454-48CE-A83D-94081ABD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3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0F44EB-562F-40B3-97CD-CB2AEA5BE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2B3B22-65EC-441F-B35D-AC4D2B5F3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A9E35-2A9D-4C07-B4A3-EA20A6EAD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CA2C0-6160-440E-BBF8-CC18A8EB3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A3623-7A93-48CD-988A-D241F11C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7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ED10D-052C-4E17-AAAD-9A0B94A2C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93FDE-34BA-4212-ACCF-3C3C3D965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67607-1B38-4967-B6DF-106452EFE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5E754-C272-4A08-9BB5-E9A60A654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E162D-CD75-49CD-855D-169D5B62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4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9EDAC-0A51-4327-B60A-0C88C4F1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6D9D3-9244-4545-BE22-97B4C1145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EE18-C27C-430C-8016-EC5D29FDF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53FD4-1598-4351-9A8F-40CD92BFA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6E470-84F2-4053-9E6A-F306AF02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2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4C3CA-94F5-476E-BDF9-F84419499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000DC-546D-4D95-B1D4-14B0D4160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42ACD-6D04-45E1-9F75-62D79D08C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76721-AC01-4C0B-9A55-58E53AEE3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BCE6C-09C7-4294-8591-015531E0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497D3-FDBF-44A0-B5CE-0F04E415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C1A27-4E96-471D-8F98-1C5DBB17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12177-C34A-4567-9663-29ECEFFC0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5ADD9-7296-4610-843C-BB790C0D7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2743E-DD88-4963-838F-028B36DAC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ABF77-D477-4D61-B9D5-ABB09AF30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7DC522-1F39-49EE-A68A-6DAA3993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2515F5-4082-417E-AEE9-35E3D3EDC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D486EF-85FE-4FC0-A5C9-82C01BF7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9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BCCB-4947-4D90-B022-751ADEEC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A1572-A980-4AA3-A85A-F90C0966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0C435-887E-4ADB-9D10-8E4574A1F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1BBB1-9E6F-468E-AA0D-92E0AA51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1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5C750E-E830-491D-9D2A-78B086F0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76941-4A5A-4016-8293-A9BE0FEA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E0AD4-92F6-4849-897E-38025B62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BAEFE-7104-4F65-98BF-3A2B22CB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8D84A-B5C4-4807-8662-C42DF6B1F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B4AAC-569D-4D96-9FEA-5F18E21B4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35A35-0767-4022-A96E-AA1D8E88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0CDB4-D112-4176-BD65-F9A15C7E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E87BD-814B-4A48-BA10-5F7E808F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2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8D81C-FA4F-4434-8D57-3238BE2FA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45516B-CE42-4EFC-9B7F-F87E134599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ABA03-2C69-4830-8E94-AFDC95C75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5D2E3-FE2D-49CE-BA74-87207116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86B58-4CC2-41EC-B1E7-3EB998331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15FD3-8276-4C58-B4B3-0320850F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2E580A-424E-4B96-AC1C-2FB59B8D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ED3C1-0835-443A-AF48-9F9B6E4B7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0402D-6D01-44B4-BFE8-BC05BA49C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6F41-E82B-4621-A0D3-CA16C12B26CA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4A901-745A-4BF2-8BD9-F4FDB1EB6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74242-64F0-4771-BFE4-E2932E438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8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DA0DBA-F248-4332-B04B-04B148F90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59" y="3122053"/>
            <a:ext cx="2743907" cy="2743907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65A36C2-128B-4794-86B4-52CA8CB63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881203"/>
              </p:ext>
            </p:extLst>
          </p:nvPr>
        </p:nvGraphicFramePr>
        <p:xfrm>
          <a:off x="6399024" y="1226802"/>
          <a:ext cx="5566734" cy="465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716">
                  <a:extLst>
                    <a:ext uri="{9D8B030D-6E8A-4147-A177-3AD203B41FA5}">
                      <a16:colId xmlns:a16="http://schemas.microsoft.com/office/drawing/2014/main" val="2173813933"/>
                    </a:ext>
                  </a:extLst>
                </a:gridCol>
                <a:gridCol w="4594018">
                  <a:extLst>
                    <a:ext uri="{9D8B030D-6E8A-4147-A177-3AD203B41FA5}">
                      <a16:colId xmlns:a16="http://schemas.microsoft.com/office/drawing/2014/main" val="3081375111"/>
                    </a:ext>
                  </a:extLst>
                </a:gridCol>
              </a:tblGrid>
              <a:tr h="46983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Air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Take a few deep breaths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966592"/>
                  </a:ext>
                </a:extLst>
              </a:tr>
              <a:tr h="849660">
                <a:tc>
                  <a:txBody>
                    <a:bodyPr/>
                    <a:lstStyle/>
                    <a:p>
                      <a:r>
                        <a:rPr lang="en-US" sz="1600" b="1" dirty="0"/>
                        <a:t>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Have you eaten?</a:t>
                      </a:r>
                    </a:p>
                    <a:p>
                      <a:r>
                        <a:rPr lang="en-US" sz="1600" dirty="0"/>
                        <a:t>When did you last eat?</a:t>
                      </a:r>
                    </a:p>
                    <a:p>
                      <a:r>
                        <a:rPr lang="en-US" sz="1600" dirty="0"/>
                        <a:t>What did you eat?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282319"/>
                  </a:ext>
                </a:extLst>
              </a:tr>
              <a:tr h="642071">
                <a:tc>
                  <a:txBody>
                    <a:bodyPr/>
                    <a:lstStyle/>
                    <a:p>
                      <a:r>
                        <a:rPr lang="en-US" sz="1600" b="1" dirty="0"/>
                        <a:t>Sunshine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Indoors too much? </a:t>
                      </a:r>
                    </a:p>
                    <a:p>
                      <a:r>
                        <a:rPr lang="en-US" sz="1600" dirty="0"/>
                        <a:t>Outdoors too long?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00475"/>
                  </a:ext>
                </a:extLst>
              </a:tr>
              <a:tr h="556726">
                <a:tc>
                  <a:txBody>
                    <a:bodyPr/>
                    <a:lstStyle/>
                    <a:p>
                      <a:r>
                        <a:rPr lang="en-US" sz="1600" b="1" dirty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How much water have you had today?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668557"/>
                  </a:ext>
                </a:extLst>
              </a:tr>
              <a:tr h="794352">
                <a:tc>
                  <a:txBody>
                    <a:bodyPr/>
                    <a:lstStyle/>
                    <a:p>
                      <a:r>
                        <a:rPr lang="en-US" sz="1600" b="1" dirty="0"/>
                        <a:t>Exercise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Need a walk? Run?</a:t>
                      </a:r>
                    </a:p>
                    <a:p>
                      <a:r>
                        <a:rPr lang="en-US" sz="1600" dirty="0"/>
                        <a:t>Release some repressed energy? </a:t>
                      </a:r>
                    </a:p>
                    <a:p>
                      <a:r>
                        <a:rPr lang="en-US" sz="1600" dirty="0"/>
                        <a:t>Too much exercise?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077341"/>
                  </a:ext>
                </a:extLst>
              </a:tr>
              <a:tr h="1265079">
                <a:tc>
                  <a:txBody>
                    <a:bodyPr/>
                    <a:lstStyle/>
                    <a:p>
                      <a:r>
                        <a:rPr lang="en-US" sz="1600" b="1" dirty="0"/>
                        <a:t>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Relax – take 5 minutes to be alone</a:t>
                      </a:r>
                    </a:p>
                    <a:p>
                      <a:r>
                        <a:rPr lang="en-US" sz="1600" dirty="0"/>
                        <a:t>Meditate, breathe, destress</a:t>
                      </a:r>
                    </a:p>
                    <a:p>
                      <a:r>
                        <a:rPr lang="en-US" sz="1600" dirty="0"/>
                        <a:t>How much sleep did you get last night?</a:t>
                      </a:r>
                    </a:p>
                    <a:p>
                      <a:r>
                        <a:rPr lang="en-US" sz="1600" dirty="0"/>
                        <a:t>Have you been sleeping deeply?</a:t>
                      </a:r>
                    </a:p>
                    <a:p>
                      <a:r>
                        <a:rPr lang="en-US" sz="1600" dirty="0"/>
                        <a:t>Are you due for a holiday?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9852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082B5CC-12F7-425C-9917-BAC420568050}"/>
              </a:ext>
            </a:extLst>
          </p:cNvPr>
          <p:cNvSpPr txBox="1"/>
          <p:nvPr/>
        </p:nvSpPr>
        <p:spPr>
          <a:xfrm>
            <a:off x="1038561" y="4322121"/>
            <a:ext cx="5149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Slab703 XBd BT" panose="02060804020205020404" pitchFamily="18" charset="0"/>
              </a:rPr>
              <a:t>Check how you are going</a:t>
            </a:r>
          </a:p>
          <a:p>
            <a:r>
              <a:rPr lang="en-US" dirty="0">
                <a:latin typeface="GeoSlab703 XBd BT" panose="02060804020205020404" pitchFamily="18" charset="0"/>
              </a:rPr>
              <a:t>with each of these </a:t>
            </a:r>
          </a:p>
          <a:p>
            <a:r>
              <a:rPr lang="en-US" dirty="0">
                <a:latin typeface="GeoSlab703 XBd BT" panose="02060804020205020404" pitchFamily="18" charset="0"/>
              </a:rPr>
              <a:t>healthcare practices. </a:t>
            </a:r>
          </a:p>
          <a:p>
            <a:r>
              <a:rPr lang="en-US" dirty="0">
                <a:latin typeface="GeoSlab703 XBd BT" panose="02060804020205020404" pitchFamily="18" charset="0"/>
              </a:rPr>
              <a:t>You may find the ANSWER!</a:t>
            </a:r>
          </a:p>
        </p:txBody>
      </p:sp>
      <p:pic>
        <p:nvPicPr>
          <p:cNvPr id="19" name="Picture 18" descr="A group of clouds in the sky&#10;&#10;Description automatically generated">
            <a:extLst>
              <a:ext uri="{FF2B5EF4-FFF2-40B4-BE49-F238E27FC236}">
                <a16:creationId xmlns:a16="http://schemas.microsoft.com/office/drawing/2014/main" id="{90C94D36-AF87-4B4E-A05C-C76D663C62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r="21292"/>
          <a:stretch/>
        </p:blipFill>
        <p:spPr>
          <a:xfrm>
            <a:off x="5986382" y="5856112"/>
            <a:ext cx="1044490" cy="992040"/>
          </a:xfrm>
          <a:prstGeom prst="rect">
            <a:avLst/>
          </a:prstGeom>
        </p:spPr>
      </p:pic>
      <p:pic>
        <p:nvPicPr>
          <p:cNvPr id="8" name="Picture 7" descr="A close up of clouds in the sky&#10;&#10;Description automatically generated">
            <a:extLst>
              <a:ext uri="{FF2B5EF4-FFF2-40B4-BE49-F238E27FC236}">
                <a16:creationId xmlns:a16="http://schemas.microsoft.com/office/drawing/2014/main" id="{709BA4E9-2C7B-4B00-8032-307CFE1AD9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2" t="9713" b="41538"/>
          <a:stretch/>
        </p:blipFill>
        <p:spPr>
          <a:xfrm>
            <a:off x="7924064" y="5865960"/>
            <a:ext cx="1057095" cy="1008752"/>
          </a:xfrm>
          <a:prstGeom prst="rect">
            <a:avLst/>
          </a:prstGeom>
        </p:spPr>
      </p:pic>
      <p:pic>
        <p:nvPicPr>
          <p:cNvPr id="25" name="Picture 24" descr="A picture containing person, outdoor, food, man&#10;&#10;Description automatically generated">
            <a:extLst>
              <a:ext uri="{FF2B5EF4-FFF2-40B4-BE49-F238E27FC236}">
                <a16:creationId xmlns:a16="http://schemas.microsoft.com/office/drawing/2014/main" id="{8905CD86-FB46-4E80-81FA-8CD4DA694C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6" t="15780" r="18371"/>
          <a:stretch/>
        </p:blipFill>
        <p:spPr>
          <a:xfrm>
            <a:off x="9003825" y="5880889"/>
            <a:ext cx="1137481" cy="1000031"/>
          </a:xfrm>
          <a:prstGeom prst="rect">
            <a:avLst/>
          </a:prstGeom>
        </p:spPr>
      </p:pic>
      <p:pic>
        <p:nvPicPr>
          <p:cNvPr id="27" name="Picture 26" descr="A young boy playing with a football ball on a field&#10;&#10;Description automatically generated">
            <a:extLst>
              <a:ext uri="{FF2B5EF4-FFF2-40B4-BE49-F238E27FC236}">
                <a16:creationId xmlns:a16="http://schemas.microsoft.com/office/drawing/2014/main" id="{295EDD9F-5D9C-4516-9FA0-FA04FB1057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4" r="26624"/>
          <a:stretch/>
        </p:blipFill>
        <p:spPr>
          <a:xfrm>
            <a:off x="10141306" y="5876528"/>
            <a:ext cx="1023105" cy="1008752"/>
          </a:xfrm>
          <a:prstGeom prst="rect">
            <a:avLst/>
          </a:prstGeom>
        </p:spPr>
      </p:pic>
      <p:pic>
        <p:nvPicPr>
          <p:cNvPr id="29" name="Picture 28" descr="A baby sleeping in a dog bed&#10;&#10;Description automatically generated">
            <a:extLst>
              <a:ext uri="{FF2B5EF4-FFF2-40B4-BE49-F238E27FC236}">
                <a16:creationId xmlns:a16="http://schemas.microsoft.com/office/drawing/2014/main" id="{7406F78E-9914-4300-95D1-49C7EB660A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8" t="9901" r="9266" b="-822"/>
          <a:stretch/>
        </p:blipFill>
        <p:spPr>
          <a:xfrm>
            <a:off x="11000250" y="5895247"/>
            <a:ext cx="1135535" cy="990033"/>
          </a:xfrm>
          <a:prstGeom prst="rect">
            <a:avLst/>
          </a:prstGeom>
        </p:spPr>
      </p:pic>
      <p:pic>
        <p:nvPicPr>
          <p:cNvPr id="11" name="Picture 10" descr="A bowl of fruit sitting on top of a wooden table&#10;&#10;Description automatically generated">
            <a:extLst>
              <a:ext uri="{FF2B5EF4-FFF2-40B4-BE49-F238E27FC236}">
                <a16:creationId xmlns:a16="http://schemas.microsoft.com/office/drawing/2014/main" id="{753FE8CB-329E-4CD8-B556-0231BF2EC8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1" t="10389" r="22963" b="19426"/>
          <a:stretch/>
        </p:blipFill>
        <p:spPr>
          <a:xfrm>
            <a:off x="6988673" y="5856112"/>
            <a:ext cx="957409" cy="99204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4A1862A-F055-415B-96D2-ADEDAD02A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40" y="3596743"/>
            <a:ext cx="4987832" cy="725378"/>
          </a:xfrm>
        </p:spPr>
        <p:txBody>
          <a:bodyPr anchor="t">
            <a:noAutofit/>
          </a:bodyPr>
          <a:lstStyle/>
          <a:p>
            <a:r>
              <a:rPr lang="en-US" sz="3600" b="1" dirty="0"/>
              <a:t>Got a problem? 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DD2A349D-E128-4BC2-93C6-E03E4A82490C}"/>
              </a:ext>
            </a:extLst>
          </p:cNvPr>
          <p:cNvSpPr txBox="1">
            <a:spLocks/>
          </p:cNvSpPr>
          <p:nvPr/>
        </p:nvSpPr>
        <p:spPr>
          <a:xfrm>
            <a:off x="0" y="82542"/>
            <a:ext cx="4987832" cy="8368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/>
              <a:t>ATTITUDE</a:t>
            </a:r>
          </a:p>
        </p:txBody>
      </p:sp>
      <p:pic>
        <p:nvPicPr>
          <p:cNvPr id="13" name="Picture 12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E85ADA3C-4AD3-498A-99D1-984629C71C0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0" t="11217" r="-1773" b="23609"/>
          <a:stretch/>
        </p:blipFill>
        <p:spPr>
          <a:xfrm>
            <a:off x="1383587" y="880564"/>
            <a:ext cx="2229506" cy="259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4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115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GeoSlab703 XBd BT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 Thomas</dc:creator>
  <cp:lastModifiedBy>Trish Thomas</cp:lastModifiedBy>
  <cp:revision>38</cp:revision>
  <dcterms:created xsi:type="dcterms:W3CDTF">2020-04-08T08:33:34Z</dcterms:created>
  <dcterms:modified xsi:type="dcterms:W3CDTF">2020-05-11T01:00:39Z</dcterms:modified>
</cp:coreProperties>
</file>